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00"/>
    <a:srgbClr val="9900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280" y="-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gaduc@mail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_html_m6e377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0728" y="1130575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04664" y="518815"/>
            <a:ext cx="6192688" cy="978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12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Программа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127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VI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открытого межмуниципального фестиваля кукол в г. Южа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12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(16-23 июня 2018г.)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КУКОЛЬНОМ ЦАРСТВЕ,  КЛЮКВЕННОМ ГОСУДАРСТВЕ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b="1" dirty="0" smtClean="0">
                <a:solidFill>
                  <a:srgbClr val="990000"/>
                </a:solidFill>
              </a:rPr>
              <a:t> </a:t>
            </a:r>
            <a:r>
              <a:rPr lang="ru-RU" sz="1400" dirty="0" smtClean="0">
                <a:solidFill>
                  <a:srgbClr val="990000"/>
                </a:solidFill>
              </a:rPr>
              <a:t> </a:t>
            </a:r>
          </a:p>
          <a:p>
            <a:pPr algn="ctr"/>
            <a:endParaRPr lang="ru-RU" sz="1400" dirty="0" smtClean="0"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Monotype Corsiva" pitchFamily="66" charset="0"/>
              </a:rPr>
              <a:t>1</a:t>
            </a:r>
            <a:r>
              <a:rPr lang="ru-RU" sz="1600" b="1" dirty="0" smtClean="0">
                <a:solidFill>
                  <a:srgbClr val="006600"/>
                </a:solidFill>
                <a:latin typeface="Monotype Corsiva" pitchFamily="66" charset="0"/>
              </a:rPr>
              <a:t>6 </a:t>
            </a:r>
            <a:r>
              <a:rPr lang="ru-RU" sz="1600" b="1" dirty="0" smtClean="0">
                <a:solidFill>
                  <a:srgbClr val="006600"/>
                </a:solidFill>
                <a:latin typeface="Monotype Corsiva" pitchFamily="66" charset="0"/>
              </a:rPr>
              <a:t>июня 2018г.    </a:t>
            </a:r>
            <a:endParaRPr lang="ru-RU" sz="1600" b="1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Monotype Corsiva" pitchFamily="66" charset="0"/>
              </a:rPr>
              <a:t>        </a:t>
            </a:r>
            <a:r>
              <a:rPr lang="ru-RU" sz="1600" b="1" dirty="0" smtClean="0">
                <a:solidFill>
                  <a:srgbClr val="006600"/>
                </a:solidFill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Monotype Corsiva" pitchFamily="66" charset="0"/>
              </a:rPr>
              <a:t>Торжественное открытие фестиваля кукол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Monotype Corsiva" pitchFamily="66" charset="0"/>
              </a:rPr>
              <a:t>« </a:t>
            </a:r>
            <a:r>
              <a:rPr lang="ru-RU" sz="1600" b="1" dirty="0" smtClean="0">
                <a:solidFill>
                  <a:srgbClr val="006600"/>
                </a:solidFill>
                <a:latin typeface="Monotype Corsiva" pitchFamily="66" charset="0"/>
              </a:rPr>
              <a:t>В </a:t>
            </a:r>
            <a:r>
              <a:rPr lang="ru-RU" sz="1600" b="1" dirty="0" smtClean="0">
                <a:solidFill>
                  <a:srgbClr val="006600"/>
                </a:solidFill>
                <a:latin typeface="Monotype Corsiva" pitchFamily="66" charset="0"/>
              </a:rPr>
              <a:t>кукольном царстве,  клюквенном государстве</a:t>
            </a:r>
            <a:r>
              <a:rPr lang="ru-RU" sz="1600" b="1" dirty="0" smtClean="0">
                <a:solidFill>
                  <a:srgbClr val="006600"/>
                </a:solidFill>
                <a:latin typeface="Monotype Corsiva" pitchFamily="66" charset="0"/>
              </a:rPr>
              <a:t>":</a:t>
            </a:r>
            <a:endParaRPr lang="ru-RU" sz="1600" b="1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          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9:30    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(от пл. Ленина до РДК)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            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          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- Карнавальное шествие героев мультфильмов и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сказок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10:00 РДК </a:t>
            </a:r>
            <a:endParaRPr lang="ru-RU" sz="1600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- Чествование участников и гостей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Фестиваля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- Концертная и театрализованная программа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11:00 РДК                                                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- Показ кукольного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спектакля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14:00 «ДЮЦ»</a:t>
            </a:r>
            <a:endParaRPr lang="ru-RU" sz="1600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Торжественное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открытие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выставок:</a:t>
            </a:r>
            <a:endParaRPr lang="ru-RU" sz="1600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«Кукла своими руками».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«Кукла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в моей жизни».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«Моя любимая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кукла»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 - Экскурсия в музей кукол "Кукольный дом"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      -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Мастер-классы по изготовлению кукол и сувениров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.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 </a:t>
            </a:r>
            <a:endParaRPr lang="ru-RU" sz="1600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Monotype Corsiva" pitchFamily="66" charset="0"/>
              </a:rPr>
              <a:t>17 июня 2018г    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14:00 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Дом  творчества </a:t>
            </a:r>
            <a:r>
              <a:rPr lang="ru-RU" sz="1600" dirty="0" err="1" smtClean="0">
                <a:solidFill>
                  <a:srgbClr val="006600"/>
                </a:solidFill>
                <a:latin typeface="Monotype Corsiva" pitchFamily="66" charset="0"/>
              </a:rPr>
              <a:t>Южские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сказки </a:t>
            </a:r>
            <a:r>
              <a:rPr lang="ru-RU" sz="1600" dirty="0" err="1" smtClean="0">
                <a:solidFill>
                  <a:srgbClr val="006600"/>
                </a:solidFill>
                <a:latin typeface="Monotype Corsiva" pitchFamily="66" charset="0"/>
              </a:rPr>
              <a:t>д.Нефедово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   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Monotype Corsiva" pitchFamily="66" charset="0"/>
              </a:rPr>
              <a:t> 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Интерактивная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программа для молодых семей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«Все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куклы в гости к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нам»</a:t>
            </a:r>
            <a:endParaRPr lang="ru-RU" sz="1600" b="1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algn="ctr"/>
            <a:r>
              <a:rPr lang="ru-RU" sz="1600" b="1" smtClean="0">
                <a:solidFill>
                  <a:srgbClr val="006600"/>
                </a:solidFill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Monotype Corsiva" pitchFamily="66" charset="0"/>
              </a:rPr>
              <a:t>18 июня </a:t>
            </a:r>
            <a:r>
              <a:rPr lang="ru-RU" sz="1600" b="1" dirty="0" smtClean="0">
                <a:solidFill>
                  <a:srgbClr val="006600"/>
                </a:solidFill>
                <a:latin typeface="Monotype Corsiva" pitchFamily="66" charset="0"/>
              </a:rPr>
              <a:t>2018г.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  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10:00 -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1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6:00   «ДЮЦ» 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(по предварительным заявкам)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</a:rPr>
              <a:t>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Интерактивная программа 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        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« В кукольном царстве, клюквенном государстве» 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 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в 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музее кукол «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Кукольный домик»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            (Участие в импровизированном спектакле.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              Мастер-класс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по </a:t>
            </a:r>
            <a:r>
              <a:rPr lang="ru-RU" sz="1600" dirty="0" err="1" smtClean="0">
                <a:solidFill>
                  <a:srgbClr val="006600"/>
                </a:solidFill>
                <a:latin typeface="Monotype Corsiva" pitchFamily="66" charset="0"/>
              </a:rPr>
              <a:t>кукловождению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.) </a:t>
            </a:r>
          </a:p>
          <a:p>
            <a:pPr algn="ctr"/>
            <a:endParaRPr lang="ru-RU" sz="1200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12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</a:p>
        </p:txBody>
      </p:sp>
      <p:pic>
        <p:nvPicPr>
          <p:cNvPr id="7" name="Рисунок 6" descr="i7VP2GCM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3177" y="7995338"/>
            <a:ext cx="1455615" cy="187220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Рисунок 10" descr="4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76672" y="584515"/>
            <a:ext cx="1008112" cy="804075"/>
          </a:xfrm>
          <a:prstGeom prst="ellipse">
            <a:avLst/>
          </a:prstGeom>
          <a:ln>
            <a:noFill/>
          </a:ln>
          <a:effectLst>
            <a:softEdge rad="6350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html_m6e3774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9906000"/>
          </a:xfrm>
        </p:spPr>
      </p:pic>
      <p:sp>
        <p:nvSpPr>
          <p:cNvPr id="5" name="Прямоугольник 4"/>
          <p:cNvSpPr/>
          <p:nvPr/>
        </p:nvSpPr>
        <p:spPr>
          <a:xfrm>
            <a:off x="764704" y="776536"/>
            <a:ext cx="5400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Monotype Corsiva" pitchFamily="66" charset="0"/>
              </a:rPr>
              <a:t>19 июня 2018г.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         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11:00 «ДЮЦ» 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(по предварительным заявкам)</a:t>
            </a:r>
            <a:endParaRPr lang="ru-RU" sz="1600" dirty="0" smtClean="0">
              <a:solidFill>
                <a:srgbClr val="006600"/>
              </a:solidFill>
            </a:endParaRP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Мастер-класс для профессионалов "Тайна кукольника"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           ( Профессиональный кукольник поделится  секретами          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изготовления кукол. Результатом этого мастер-класса                 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        станет кукла, выполненная под руководством мастера) 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Monotype Corsiva" pitchFamily="66" charset="0"/>
              </a:rPr>
              <a:t>20 </a:t>
            </a:r>
            <a:r>
              <a:rPr lang="ru-RU" sz="1600" b="1" dirty="0" smtClean="0">
                <a:solidFill>
                  <a:srgbClr val="006600"/>
                </a:solidFill>
                <a:latin typeface="Monotype Corsiva" pitchFamily="66" charset="0"/>
              </a:rPr>
              <a:t>июня 2018г</a:t>
            </a:r>
            <a:r>
              <a:rPr lang="ru-RU" sz="1600" b="1" dirty="0" smtClean="0">
                <a:solidFill>
                  <a:srgbClr val="006600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10:00, 11:00, 15:00</a:t>
            </a:r>
            <a:endParaRPr lang="ru-RU" sz="1600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(по предварительным заявкам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)</a:t>
            </a:r>
            <a:endParaRPr lang="ru-RU" sz="1600" b="1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algn="ctr"/>
            <a:r>
              <a:rPr lang="ru-RU" sz="1600" dirty="0" smtClean="0">
                <a:solidFill>
                  <a:srgbClr val="006600"/>
                </a:solidFill>
              </a:rPr>
              <a:t>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Организация мастер-классов по изготовлению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кукол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в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"</a:t>
            </a:r>
            <a:r>
              <a:rPr lang="ru-RU" sz="1600" dirty="0" err="1" smtClean="0">
                <a:solidFill>
                  <a:srgbClr val="006600"/>
                </a:solidFill>
                <a:latin typeface="Monotype Corsiva" pitchFamily="66" charset="0"/>
              </a:rPr>
              <a:t>Южском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Доме ремесел"  </a:t>
            </a:r>
            <a:endParaRPr lang="ru-RU" sz="1600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Monotype Corsiva" pitchFamily="66" charset="0"/>
              </a:rPr>
              <a:t>  </a:t>
            </a:r>
            <a:r>
              <a:rPr lang="ru-RU" sz="1600" b="1" dirty="0" smtClean="0">
                <a:solidFill>
                  <a:srgbClr val="006600"/>
                </a:solidFill>
                <a:latin typeface="Monotype Corsiva" pitchFamily="66" charset="0"/>
              </a:rPr>
              <a:t>21 июня 2018г.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          </a:t>
            </a:r>
            <a:endParaRPr lang="ru-RU" sz="1600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10:00 «ДЮЦ» 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(по предварительным заявкам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)</a:t>
            </a:r>
            <a:endParaRPr lang="ru-RU" sz="1600" dirty="0" smtClean="0">
              <a:solidFill>
                <a:srgbClr val="006600"/>
              </a:solidFill>
            </a:endParaRPr>
          </a:p>
          <a:p>
            <a:pPr algn="ctr"/>
            <a:r>
              <a:rPr lang="ru-RU" sz="1600" dirty="0" smtClean="0">
                <a:solidFill>
                  <a:srgbClr val="006600"/>
                </a:solidFill>
              </a:rPr>
              <a:t>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Творческая мастерская для младших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школьников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"Вторая жизнь куклы"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 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(Работа творческой лаборатории по реставрации старых кукол) </a:t>
            </a:r>
            <a:endParaRPr lang="ru-RU" sz="1600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Monotype Corsiva" pitchFamily="66" charset="0"/>
              </a:rPr>
              <a:t>  </a:t>
            </a:r>
            <a:r>
              <a:rPr lang="ru-RU" sz="1600" b="1" dirty="0" smtClean="0">
                <a:solidFill>
                  <a:srgbClr val="006600"/>
                </a:solidFill>
                <a:latin typeface="Monotype Corsiva" pitchFamily="66" charset="0"/>
              </a:rPr>
              <a:t>23 июня 2018г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.   </a:t>
            </a:r>
            <a:endParaRPr lang="ru-RU" sz="1600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10:00 «Дом ремесел»        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 Закрытие </a:t>
            </a:r>
            <a:r>
              <a:rPr lang="ru-RU" sz="1600" dirty="0" smtClean="0">
                <a:solidFill>
                  <a:srgbClr val="006600"/>
                </a:solidFill>
                <a:latin typeface="Monotype Corsiva" pitchFamily="66" charset="0"/>
              </a:rPr>
              <a:t>Фестиваля кукол. Награждение победителей</a:t>
            </a:r>
          </a:p>
          <a:p>
            <a:pPr algn="ctr"/>
            <a:r>
              <a:rPr lang="ru-RU" sz="1600" dirty="0" smtClean="0"/>
              <a:t>.</a:t>
            </a:r>
          </a:p>
          <a:p>
            <a:pPr algn="ctr"/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Справки по телефону: 8(49347)21272, </a:t>
            </a:r>
          </a:p>
          <a:p>
            <a:pPr algn="ctr"/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8(905)0593959; 8(915)8425281; 8(915)8411492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ugaduc</a:t>
            </a:r>
            <a:r>
              <a:rPr lang="ru-RU" sz="16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16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mail</a:t>
            </a:r>
            <a:r>
              <a:rPr lang="ru-RU" sz="16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ru-RU" dirty="0"/>
          </a:p>
        </p:txBody>
      </p:sp>
      <p:pic>
        <p:nvPicPr>
          <p:cNvPr id="6" name="Рисунок 5" descr="5018914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8840" y="7185248"/>
            <a:ext cx="2664296" cy="17718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169</Words>
  <Application>Microsoft Office PowerPoint</Application>
  <PresentationFormat>Лист A4 (210x297 мм)</PresentationFormat>
  <Paragraphs>64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20</cp:revision>
  <dcterms:created xsi:type="dcterms:W3CDTF">2018-05-06T07:19:10Z</dcterms:created>
  <dcterms:modified xsi:type="dcterms:W3CDTF">2018-05-28T09:33:22Z</dcterms:modified>
</cp:coreProperties>
</file>